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512" y="3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94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23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716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77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7199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236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2436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09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688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325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088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BB556-BE04-4D3B-900A-92BDF631D42B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943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39" y="204335"/>
            <a:ext cx="1560356" cy="62343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889" y="304998"/>
            <a:ext cx="1440000" cy="42211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7160" y="9466686"/>
            <a:ext cx="65836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i="1" dirty="0">
                <a:latin typeface="Arial" panose="020B0604020202020204" pitchFamily="34" charset="0"/>
                <a:cs typeface="Arial" panose="020B0604020202020204" pitchFamily="34" charset="0"/>
              </a:rPr>
              <a:t>DIDACTIC SAS - ZA A29 Les Bleuets, 1800 Route des Bleuets, 76430 Etainhus, France - RCS 370 500 </a:t>
            </a:r>
            <a:r>
              <a:rPr lang="fr-FR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142. </a:t>
            </a:r>
          </a:p>
          <a:p>
            <a:pPr algn="ctr"/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Medical device class I – CE, read the information on the box </a:t>
            </a:r>
            <a:r>
              <a:rPr lang="en-US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carefully. </a:t>
            </a:r>
            <a:r>
              <a:rPr lang="fr-FR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Version </a:t>
            </a:r>
            <a:r>
              <a:rPr lang="fr-FR" sz="800" i="1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fr-FR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V1-01-2020</a:t>
            </a:r>
            <a:endParaRPr lang="fr-FR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23402" y="1105520"/>
            <a:ext cx="54767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PROTOCOL – </a:t>
            </a: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VOMIT BAG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183965"/>
              </p:ext>
            </p:extLst>
          </p:nvPr>
        </p:nvGraphicFramePr>
        <p:xfrm>
          <a:off x="2143240" y="1669160"/>
          <a:ext cx="4359649" cy="31242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209560">
                  <a:extLst>
                    <a:ext uri="{9D8B030D-6E8A-4147-A177-3AD203B41FA5}">
                      <a16:colId xmlns:a16="http://schemas.microsoft.com/office/drawing/2014/main" val="1191577163"/>
                    </a:ext>
                  </a:extLst>
                </a:gridCol>
                <a:gridCol w="3150089">
                  <a:extLst>
                    <a:ext uri="{9D8B030D-6E8A-4147-A177-3AD203B41FA5}">
                      <a16:colId xmlns:a16="http://schemas.microsoft.com/office/drawing/2014/main" val="1577693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Description</a:t>
                      </a:r>
                      <a:endParaRPr lang="fr-F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Hygienic, single use bag with easy-to-pull ties enclosing a super</a:t>
                      </a:r>
                      <a:r>
                        <a:rPr lang="en-US" sz="11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absorbent pad for urine and biological fluids. </a:t>
                      </a:r>
                    </a:p>
                    <a:p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Medical device class I – CE</a:t>
                      </a:r>
                      <a:endParaRPr lang="fr-FR" sz="11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9061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Recommended</a:t>
                      </a:r>
                      <a:r>
                        <a:rPr lang="fr-FR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</a:t>
                      </a:r>
                      <a:endParaRPr lang="fr-F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Geriatrics, particularly in the event of epidemics (gastroenteritis, norovirus, etc.)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Oncology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Emergency interventions and transport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Accident and Emergency (A&amp;E)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Recovery room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Pre- and post-operation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5576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Precautions</a:t>
                      </a:r>
                      <a:r>
                        <a:rPr lang="fr-FR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use</a:t>
                      </a:r>
                      <a:endParaRPr lang="fr-F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Wear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appropriate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PPE (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gloves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single use apron)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 and dispose of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according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facility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guidelines. Do not flush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Plastic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bags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cause suffocation,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keep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out of the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reach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children</a:t>
                      </a:r>
                      <a:endParaRPr lang="fr-F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5889254"/>
                  </a:ext>
                </a:extLst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387899" y="7949981"/>
            <a:ext cx="608220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Open the box and tear the first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bag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off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roll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vomit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bag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ready for use, the hands are fully protected, the pad lays at the bottom of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bag (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absorption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up to 600 ml/20 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of biological fluids)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The patient performs body functions.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Once used,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pull on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drawstrings of the bag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and knot them. If necessary, tie a knot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bag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itself. Dispose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of in the household waste or according to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facility protocol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(hazardous waste in case of infections).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690613" y="5247712"/>
            <a:ext cx="54767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Instructions For Use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52" t="8637" r="19596" b="10637"/>
          <a:stretch/>
        </p:blipFill>
        <p:spPr>
          <a:xfrm>
            <a:off x="137160" y="1783377"/>
            <a:ext cx="1944778" cy="3401855"/>
          </a:xfrm>
          <a:prstGeom prst="rect">
            <a:avLst/>
          </a:prstGeom>
        </p:spPr>
      </p:pic>
      <p:grpSp>
        <p:nvGrpSpPr>
          <p:cNvPr id="15" name="Groupe 14"/>
          <p:cNvGrpSpPr/>
          <p:nvPr/>
        </p:nvGrpSpPr>
        <p:grpSpPr>
          <a:xfrm>
            <a:off x="294957" y="5766894"/>
            <a:ext cx="6268087" cy="1847167"/>
            <a:chOff x="318979" y="5643029"/>
            <a:chExt cx="6268087" cy="1847167"/>
          </a:xfrm>
        </p:grpSpPr>
        <p:pic>
          <p:nvPicPr>
            <p:cNvPr id="12" name="Image 1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8979" y="5649466"/>
              <a:ext cx="1340488" cy="1836283"/>
            </a:xfrm>
            <a:prstGeom prst="rect">
              <a:avLst/>
            </a:prstGeom>
          </p:spPr>
        </p:pic>
        <p:pic>
          <p:nvPicPr>
            <p:cNvPr id="13" name="Image 1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49982" y="5643029"/>
              <a:ext cx="1302374" cy="1842720"/>
            </a:xfrm>
            <a:prstGeom prst="rect">
              <a:avLst/>
            </a:prstGeom>
          </p:spPr>
        </p:pic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745" b="98883" l="636" r="100000">
                          <a14:foregroundMark x1="23835" y1="28305" x2="23623" y2="40037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343401" y="5645018"/>
              <a:ext cx="3243665" cy="18451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712985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5000EC36C50844893D228605039768" ma:contentTypeVersion="11" ma:contentTypeDescription="Een nieuw document maken." ma:contentTypeScope="" ma:versionID="00058de4116225e62700d6f5fddbb249">
  <xsd:schema xmlns:xsd="http://www.w3.org/2001/XMLSchema" xmlns:xs="http://www.w3.org/2001/XMLSchema" xmlns:p="http://schemas.microsoft.com/office/2006/metadata/properties" xmlns:ns2="6328f8d4-39b8-4541-b59d-9c29b6fc76a6" targetNamespace="http://schemas.microsoft.com/office/2006/metadata/properties" ma:root="true" ma:fieldsID="9e3c4574ef2a6f581db7e643c2b06956" ns2:_="">
    <xsd:import namespace="6328f8d4-39b8-4541-b59d-9c29b6fc76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28f8d4-39b8-4541-b59d-9c29b6fc76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A34349-29EA-4E7F-9851-2864670CFB9F}"/>
</file>

<file path=customXml/itemProps2.xml><?xml version="1.0" encoding="utf-8"?>
<ds:datastoreItem xmlns:ds="http://schemas.openxmlformats.org/officeDocument/2006/customXml" ds:itemID="{7429143B-9EE1-43D4-BED2-684E4A0C2A3F}"/>
</file>

<file path=customXml/itemProps3.xml><?xml version="1.0" encoding="utf-8"?>
<ds:datastoreItem xmlns:ds="http://schemas.openxmlformats.org/officeDocument/2006/customXml" ds:itemID="{BD6AA84E-7FD1-4350-A554-8287F0C673F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241</Words>
  <Application>Microsoft Office PowerPoint</Application>
  <PresentationFormat>Format A4 (210 x 297 mm)</PresentationFormat>
  <Paragraphs>22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Valentina Alzetta</dc:creator>
  <cp:lastModifiedBy>Valentina Alzetta</cp:lastModifiedBy>
  <cp:revision>17</cp:revision>
  <dcterms:created xsi:type="dcterms:W3CDTF">2020-01-21T08:14:57Z</dcterms:created>
  <dcterms:modified xsi:type="dcterms:W3CDTF">2020-01-22T14:29:00Z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0x010100905000EC36C50844893D228605039768</vt:lpwstr>
  </property>
</Properties>
</file>