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512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4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3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71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9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3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43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9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25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88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B556-BE04-4D3B-900A-92BDF631D42B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9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9" y="204335"/>
            <a:ext cx="1560356" cy="6234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89" y="304998"/>
            <a:ext cx="1440000" cy="4221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" y="9466686"/>
            <a:ext cx="6583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DIDACTIC SAS - ZA A29 Les Bleuets, 1800 Route des Bleuets, 76430 Etainhus, France - RCS 370 500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142. 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Medical device class I – CE, read the information on the box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carefully.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V1-01-2020</a:t>
            </a:r>
            <a:endParaRPr lang="fr-FR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3402" y="1105520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 –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VOMIT BAG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183965"/>
              </p:ext>
            </p:extLst>
          </p:nvPr>
        </p:nvGraphicFramePr>
        <p:xfrm>
          <a:off x="2143240" y="1669160"/>
          <a:ext cx="4359649" cy="312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09560">
                  <a:extLst>
                    <a:ext uri="{9D8B030D-6E8A-4147-A177-3AD203B41FA5}">
                      <a16:colId xmlns:a16="http://schemas.microsoft.com/office/drawing/2014/main" val="1191577163"/>
                    </a:ext>
                  </a:extLst>
                </a:gridCol>
                <a:gridCol w="3150089">
                  <a:extLst>
                    <a:ext uri="{9D8B030D-6E8A-4147-A177-3AD203B41FA5}">
                      <a16:colId xmlns:a16="http://schemas.microsoft.com/office/drawing/2014/main" val="1577693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Hygienic, single use bag with easy-to-pull ties enclosing a super</a:t>
                      </a:r>
                      <a:r>
                        <a:rPr lang="en-US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absorbent pad for urine and biological fluids. </a:t>
                      </a:r>
                    </a:p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device class I – CE</a:t>
                      </a:r>
                      <a:endParaRPr lang="fr-FR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06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</a:t>
                      </a:r>
                      <a:r>
                        <a:rPr lang="fr-FR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Geriatrics, particularly in the event of epidemics (gastroenteritis, norovirus, etc.)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Oncology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interventions and transport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 and Emergency (A&amp;E)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Recovery room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 and post-operation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7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Precautions</a:t>
                      </a:r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use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PPE (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gloves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single use apron)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and dispose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according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guidelines. Do not flush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cause suffocation,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of the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89254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87899" y="7949981"/>
            <a:ext cx="608220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Open the box and tear the first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vomit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bag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ready for use, the hands are fully protected, the pad lays at the bottom of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bag (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absorption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up to 600 ml/20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of biological fluids)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patient performs body functions.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Once used,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pull on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drawstrings of the bag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knot them. If necessary, tie a knot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bag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itself. Dispose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in the household waste or according to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protocol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(hazardous waste in case of infections).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90613" y="5247712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For Use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2" t="8637" r="19596" b="10637"/>
          <a:stretch/>
        </p:blipFill>
        <p:spPr>
          <a:xfrm>
            <a:off x="137160" y="1783377"/>
            <a:ext cx="1944778" cy="3401855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294957" y="5766894"/>
            <a:ext cx="6268087" cy="1847167"/>
            <a:chOff x="318979" y="5643029"/>
            <a:chExt cx="6268087" cy="1847167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8979" y="5649466"/>
              <a:ext cx="1340488" cy="1836283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49982" y="5643029"/>
              <a:ext cx="1302374" cy="1842720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745" b="98883" l="636" r="100000">
                          <a14:foregroundMark x1="23835" y1="28305" x2="23623" y2="40037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343401" y="5645018"/>
              <a:ext cx="3243665" cy="18451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1298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5000EC36C50844893D228605039768" ma:contentTypeVersion="11" ma:contentTypeDescription="Een nieuw document maken." ma:contentTypeScope="" ma:versionID="00058de4116225e62700d6f5fddbb249">
  <xsd:schema xmlns:xsd="http://www.w3.org/2001/XMLSchema" xmlns:xs="http://www.w3.org/2001/XMLSchema" xmlns:p="http://schemas.microsoft.com/office/2006/metadata/properties" xmlns:ns2="6328f8d4-39b8-4541-b59d-9c29b6fc76a6" targetNamespace="http://schemas.microsoft.com/office/2006/metadata/properties" ma:root="true" ma:fieldsID="9e3c4574ef2a6f581db7e643c2b06956" ns2:_="">
    <xsd:import namespace="6328f8d4-39b8-4541-b59d-9c29b6fc76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8f8d4-39b8-4541-b59d-9c29b6fc76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A34349-29EA-4E7F-9851-2864670CFB9F}"/>
</file>

<file path=customXml/itemProps2.xml><?xml version="1.0" encoding="utf-8"?>
<ds:datastoreItem xmlns:ds="http://schemas.openxmlformats.org/officeDocument/2006/customXml" ds:itemID="{7429143B-9EE1-43D4-BED2-684E4A0C2A3F}"/>
</file>

<file path=customXml/itemProps3.xml><?xml version="1.0" encoding="utf-8"?>
<ds:datastoreItem xmlns:ds="http://schemas.openxmlformats.org/officeDocument/2006/customXml" ds:itemID="{BD6AA84E-7FD1-4350-A554-8287F0C673F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241</Words>
  <Application>Microsoft Office PowerPoint</Application>
  <PresentationFormat>Format A4 (210 x 297 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Valentina Alzetta</dc:creator>
  <cp:lastModifiedBy>Valentina Alzetta</cp:lastModifiedBy>
  <cp:revision>17</cp:revision>
  <dcterms:created xsi:type="dcterms:W3CDTF">2020-01-21T08:14:57Z</dcterms:created>
  <dcterms:modified xsi:type="dcterms:W3CDTF">2020-01-22T14:29:00Z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0x010100905000EC36C50844893D228605039768</vt:lpwstr>
  </property>
</Properties>
</file>