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708" y="-3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94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23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71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7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19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36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43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09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688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25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088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94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39" y="204335"/>
            <a:ext cx="1560356" cy="62343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889" y="304998"/>
            <a:ext cx="1440000" cy="42211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160" y="9466686"/>
            <a:ext cx="65836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i="1" dirty="0">
                <a:latin typeface="Arial" panose="020B0604020202020204" pitchFamily="34" charset="0"/>
                <a:cs typeface="Arial" panose="020B0604020202020204" pitchFamily="34" charset="0"/>
              </a:rPr>
              <a:t>DIDACTIC SAS - ZA A29 Les Bleuets, 1800 Route des Bleuets, 76430 Etainhus, France - RCS 370 500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142. </a:t>
            </a:r>
          </a:p>
          <a:p>
            <a:pPr algn="ctr"/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Medical device class I – CE, read the information on the box </a:t>
            </a:r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carefully.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Version </a:t>
            </a:r>
            <a:r>
              <a:rPr lang="fr-FR" sz="800" i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V1-01-2020</a:t>
            </a:r>
            <a:endParaRPr lang="fr-FR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23402" y="1105520"/>
            <a:ext cx="54767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PROTOCOL – MALE URINAL BAG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917914"/>
              </p:ext>
            </p:extLst>
          </p:nvPr>
        </p:nvGraphicFramePr>
        <p:xfrm>
          <a:off x="2143240" y="1669160"/>
          <a:ext cx="4359649" cy="34594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209560">
                  <a:extLst>
                    <a:ext uri="{9D8B030D-6E8A-4147-A177-3AD203B41FA5}">
                      <a16:colId xmlns:a16="http://schemas.microsoft.com/office/drawing/2014/main" val="1191577163"/>
                    </a:ext>
                  </a:extLst>
                </a:gridCol>
                <a:gridCol w="3150089">
                  <a:extLst>
                    <a:ext uri="{9D8B030D-6E8A-4147-A177-3AD203B41FA5}">
                      <a16:colId xmlns:a16="http://schemas.microsoft.com/office/drawing/2014/main" val="1577693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Hygienic, single use </a:t>
                      </a:r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 </a:t>
                      </a:r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easy-to-pull ties enclosing a super</a:t>
                      </a:r>
                      <a:r>
                        <a:rPr lang="en-US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absorbent pad for </a:t>
                      </a:r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urine </a:t>
                      </a:r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biological fluids. </a:t>
                      </a:r>
                    </a:p>
                    <a:p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device class I – CE</a:t>
                      </a:r>
                      <a:endParaRPr lang="fr-FR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9061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</a:t>
                      </a:r>
                      <a:r>
                        <a:rPr lang="fr-FR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Follow-up care and rehabilitation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Emergency medical transportation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Patients in isolation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Intensive care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Resuscitation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Gastrointestinal surgery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Recovery room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A&amp;E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Maternity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5576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Precautions</a:t>
                      </a:r>
                      <a:r>
                        <a:rPr lang="fr-FR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use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Wear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appropriate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PPE (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gloves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single use apron)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and dispose of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according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facility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guidelines. Do not flush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Plastic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bags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cause suffocation,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out of the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reach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children</a:t>
                      </a:r>
                      <a:endParaRPr lang="fr-F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889254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387899" y="7949981"/>
            <a:ext cx="608220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Open the box and tear the first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bag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off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roll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urinal bag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ready for use, the hands are fully protected, the pad lays at the bottom of the bag(absorption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up to 600 ml/20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of biological fluids)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patient performs body functions.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Once used,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pull on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drawstrings of the bag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and knot them. If necessary, tie a knot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bag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itself. Dispose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 in the household waste or according to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facility protocol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(hazardous waste in case of infections).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90613" y="5247712"/>
            <a:ext cx="54767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Instructions For Use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e 16"/>
          <p:cNvGrpSpPr/>
          <p:nvPr/>
        </p:nvGrpSpPr>
        <p:grpSpPr>
          <a:xfrm>
            <a:off x="444653" y="5875896"/>
            <a:ext cx="5968694" cy="1834653"/>
            <a:chOff x="520701" y="5728042"/>
            <a:chExt cx="5968694" cy="1834653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0701" y="5728042"/>
              <a:ext cx="1111244" cy="1834653"/>
            </a:xfrm>
            <a:prstGeom prst="rect">
              <a:avLst/>
            </a:prstGeom>
          </p:spPr>
        </p:pic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47795" y="5728682"/>
              <a:ext cx="1388752" cy="1833373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0" b="100000" l="0" r="100000">
                          <a14:foregroundMark x1="4874" y1="4925" x2="5294" y2="94328"/>
                          <a14:foregroundMark x1="5462" y1="3134" x2="40000" y2="3433"/>
                          <a14:foregroundMark x1="40000" y1="3433" x2="40000" y2="94925"/>
                          <a14:foregroundMark x1="3697" y1="93582" x2="42017" y2="93284"/>
                          <a14:foregroundMark x1="5294" y1="88657" x2="40000" y2="5224"/>
                          <a14:foregroundMark x1="3109" y1="3881" x2="41597" y2="94925"/>
                          <a14:foregroundMark x1="21092" y1="4925" x2="24202" y2="94925"/>
                          <a14:foregroundMark x1="1765" y1="31940" x2="46555" y2="33582"/>
                          <a14:foregroundMark x1="1933" y1="92836" x2="2941" y2="3433"/>
                          <a14:foregroundMark x1="6891" y1="11194" x2="35126" y2="13582"/>
                          <a14:foregroundMark x1="9076" y1="47612" x2="38067" y2="48657"/>
                          <a14:foregroundMark x1="13361" y1="8806" x2="37227" y2="72836"/>
                          <a14:foregroundMark x1="6639" y1="69104" x2="11176" y2="25522"/>
                          <a14:foregroundMark x1="15546" y1="6269" x2="26050" y2="14328"/>
                          <a14:foregroundMark x1="29328" y1="45970" x2="40840" y2="74627"/>
                          <a14:foregroundMark x1="40840" y1="84776" x2="41008" y2="73284"/>
                          <a14:foregroundMark x1="38403" y1="74925" x2="40252" y2="61642"/>
                          <a14:foregroundMark x1="42017" y1="84030" x2="42773" y2="69701"/>
                          <a14:foregroundMark x1="31933" y1="53582" x2="39412" y2="57164"/>
                          <a14:foregroundMark x1="44790" y1="69104" x2="45714" y2="72836"/>
                          <a14:foregroundMark x1="43025" y1="44179" x2="41008" y2="31194"/>
                          <a14:foregroundMark x1="10420" y1="51194" x2="20672" y2="88955"/>
                          <a14:foregroundMark x1="59328" y1="5224" x2="59748" y2="94925"/>
                          <a14:foregroundMark x1="60168" y1="95970" x2="97227" y2="95373"/>
                          <a14:foregroundMark x1="96471" y1="94925" x2="97059" y2="4925"/>
                          <a14:foregroundMark x1="59580" y1="5970" x2="98403" y2="3881"/>
                          <a14:foregroundMark x1="59160" y1="93582" x2="96050" y2="4478"/>
                          <a14:foregroundMark x1="57563" y1="4478" x2="97647" y2="96418"/>
                          <a14:foregroundMark x1="69412" y1="3134" x2="97647" y2="66567"/>
                          <a14:foregroundMark x1="80252" y1="2836" x2="96639" y2="41045"/>
                          <a14:foregroundMark x1="65462" y1="11940" x2="96303" y2="81642"/>
                          <a14:foregroundMark x1="60168" y1="24179" x2="83277" y2="87313"/>
                          <a14:foregroundMark x1="58571" y1="42388" x2="77311" y2="91493"/>
                          <a14:foregroundMark x1="53866" y1="35672" x2="53866" y2="35672"/>
                          <a14:foregroundMark x1="43109" y1="36716" x2="49328" y2="34030"/>
                          <a14:foregroundMark x1="60672" y1="70448" x2="62941" y2="59851"/>
                          <a14:foregroundMark x1="43697" y1="80299" x2="48235" y2="82388"/>
                          <a14:foregroundMark x1="50504" y1="81791" x2="57815" y2="76866"/>
                          <a14:foregroundMark x1="76639" y1="30149" x2="80504" y2="36567"/>
                          <a14:foregroundMark x1="59244" y1="7164" x2="63697" y2="12090"/>
                          <a14:foregroundMark x1="93193" y1="24925" x2="93109" y2="54627"/>
                          <a14:foregroundMark x1="15462" y1="77463" x2="14874" y2="86418"/>
                          <a14:backgroundMark x1="44202" y1="34478" x2="44202" y2="34478"/>
                          <a14:backgroundMark x1="44790" y1="34179" x2="44790" y2="34179"/>
                          <a14:backgroundMark x1="43697" y1="34478" x2="46807" y2="32090"/>
                          <a14:backgroundMark x1="45462" y1="33731" x2="47395" y2="32687"/>
                          <a14:backgroundMark x1="43697" y1="31642" x2="43782" y2="34179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252398" y="5739543"/>
              <a:ext cx="3236997" cy="1822511"/>
            </a:xfrm>
            <a:prstGeom prst="rect">
              <a:avLst/>
            </a:prstGeom>
          </p:spPr>
        </p:pic>
      </p:grpSp>
      <p:pic>
        <p:nvPicPr>
          <p:cNvPr id="18" name="Image 1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1" t="8744" r="20370" b="11757"/>
          <a:stretch/>
        </p:blipFill>
        <p:spPr>
          <a:xfrm>
            <a:off x="187439" y="1791170"/>
            <a:ext cx="1827568" cy="3215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2985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5000EC36C50844893D228605039768" ma:contentTypeVersion="11" ma:contentTypeDescription="Een nieuw document maken." ma:contentTypeScope="" ma:versionID="00058de4116225e62700d6f5fddbb249">
  <xsd:schema xmlns:xsd="http://www.w3.org/2001/XMLSchema" xmlns:xs="http://www.w3.org/2001/XMLSchema" xmlns:p="http://schemas.microsoft.com/office/2006/metadata/properties" xmlns:ns2="6328f8d4-39b8-4541-b59d-9c29b6fc76a6" targetNamespace="http://schemas.microsoft.com/office/2006/metadata/properties" ma:root="true" ma:fieldsID="9e3c4574ef2a6f581db7e643c2b06956" ns2:_="">
    <xsd:import namespace="6328f8d4-39b8-4541-b59d-9c29b6fc76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8f8d4-39b8-4541-b59d-9c29b6fc76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1B2837-561A-4CDA-B5FB-02C354C29488}"/>
</file>

<file path=customXml/itemProps2.xml><?xml version="1.0" encoding="utf-8"?>
<ds:datastoreItem xmlns:ds="http://schemas.openxmlformats.org/officeDocument/2006/customXml" ds:itemID="{F77EAA38-3312-48E0-A709-AC46C4223E30}"/>
</file>

<file path=customXml/itemProps3.xml><?xml version="1.0" encoding="utf-8"?>
<ds:datastoreItem xmlns:ds="http://schemas.openxmlformats.org/officeDocument/2006/customXml" ds:itemID="{879D84FE-98DC-428F-9BAF-1908818A4ED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228</Words>
  <Application>Microsoft Office PowerPoint</Application>
  <PresentationFormat>Format A4 (210 x 297 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Valentina Alzetta</dc:creator>
  <cp:lastModifiedBy>Valentina Alzetta</cp:lastModifiedBy>
  <cp:revision>14</cp:revision>
  <dcterms:created xsi:type="dcterms:W3CDTF">2020-01-21T08:14:57Z</dcterms:created>
  <dcterms:modified xsi:type="dcterms:W3CDTF">2020-01-21T15:47:00Z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0x010100905000EC36C50844893D228605039768</vt:lpwstr>
  </property>
</Properties>
</file>